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"/>
  </p:notesMasterIdLst>
  <p:sldIdLst>
    <p:sldId id="262" r:id="rId2"/>
  </p:sldIdLst>
  <p:sldSz cx="9144000" cy="5143500" type="screen16x9"/>
  <p:notesSz cx="6858000" cy="9144000"/>
  <p:embeddedFontLst>
    <p:embeddedFont>
      <p:font typeface="Helvetica Neue Light" panose="02000403000000020004" pitchFamily="2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Medium" panose="020F0502020204030204" pitchFamily="34" charset="0"/>
      <p:regular r:id="rId12"/>
      <p:bold r:id="rId13"/>
      <p:italic r:id="rId14"/>
      <p:boldItalic r:id="rId15"/>
    </p:embeddedFont>
    <p:embeddedFont>
      <p:font typeface="Rubik" pitchFamily="2" charset="-79"/>
      <p:regular r:id="rId16"/>
      <p:bold r:id="rId17"/>
      <p:italic r:id="rId18"/>
      <p:boldItalic r:id="rId19"/>
    </p:embeddedFont>
    <p:embeddedFont>
      <p:font typeface="Rubik Medium" pitchFamily="2" charset="-79"/>
      <p:regular r:id="rId20"/>
      <p:bold r:id="rId21"/>
      <p:italic r:id="rId22"/>
      <p:boldItalic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y Brooking" initials="" lastIdx="3" clrIdx="0"/>
  <p:cmAuthor id="1" name="Angela Atehortu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commentAuthors" Target="commentAuthor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5-05T01:47:19.190" idx="3">
    <p:pos x="6000" y="0"/>
    <p:text>With this slide, I can change it but from Month 2 onwards it should be that the spaces for courses are empty and there is also a space for rapid refresh e.g. 
course 1 - 
course 2 - 
rapid refresh -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2b47165cd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22b47165cd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1958400" y="-2031700"/>
            <a:ext cx="5169600" cy="9201600"/>
          </a:xfrm>
          <a:prstGeom prst="rect">
            <a:avLst/>
          </a:prstGeom>
          <a:gradFill>
            <a:gsLst>
              <a:gs pos="0">
                <a:srgbClr val="18222E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74" y="445650"/>
            <a:ext cx="1612499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90100" y="1692500"/>
            <a:ext cx="535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 idx="2"/>
          </p:nvPr>
        </p:nvSpPr>
        <p:spPr>
          <a:xfrm>
            <a:off x="515575" y="3817925"/>
            <a:ext cx="4789800" cy="6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ubik"/>
              <a:buNone/>
              <a:defRPr sz="2400" b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ubik"/>
              <a:buNone/>
              <a:defRPr sz="2400" b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ubik"/>
              <a:buNone/>
              <a:defRPr sz="2400" b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ubik"/>
              <a:buNone/>
              <a:defRPr sz="2400" b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ubik"/>
              <a:buNone/>
              <a:defRPr sz="2400" b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ubik"/>
              <a:buNone/>
              <a:defRPr sz="2400" b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ubik"/>
              <a:buNone/>
              <a:defRPr sz="2400" b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ubik"/>
              <a:buNone/>
              <a:defRPr sz="2400" b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2">
          <p15:clr>
            <a:srgbClr val="FA7B17"/>
          </p15:clr>
        </p15:guide>
        <p15:guide id="2" orient="horz" pos="402">
          <p15:clr>
            <a:srgbClr val="FA7B17"/>
          </p15:clr>
        </p15:guide>
        <p15:guide id="3" pos="5337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Slide (1 column) 4">
  <p:cSld name="TITLE_AND_BODY_1_5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62400" y="-28575"/>
            <a:ext cx="5181600" cy="51816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/>
          <p:nvPr/>
        </p:nvSpPr>
        <p:spPr>
          <a:xfrm rot="5400000">
            <a:off x="102963" y="-407737"/>
            <a:ext cx="5191125" cy="5939950"/>
          </a:xfrm>
          <a:prstGeom prst="flowChartManualInput">
            <a:avLst/>
          </a:prstGeom>
          <a:solidFill>
            <a:srgbClr val="1D2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420325" y="1198550"/>
            <a:ext cx="3237300" cy="9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345102" y="4553098"/>
            <a:ext cx="389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3"/>
          </p:nvPr>
        </p:nvSpPr>
        <p:spPr>
          <a:xfrm>
            <a:off x="420325" y="2329025"/>
            <a:ext cx="3551700" cy="22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0326" y="4631226"/>
            <a:ext cx="889325" cy="21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Slide (1 column) 3 1">
  <p:cSld name="TITLE_AND_BODY_1_4_1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>
            <a:spLocks noGrp="1"/>
          </p:cNvSpPr>
          <p:nvPr>
            <p:ph type="pic" idx="2"/>
          </p:nvPr>
        </p:nvSpPr>
        <p:spPr>
          <a:xfrm>
            <a:off x="4650300" y="-38100"/>
            <a:ext cx="4493700" cy="51816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5"/>
          <p:cNvSpPr/>
          <p:nvPr/>
        </p:nvSpPr>
        <p:spPr>
          <a:xfrm rot="5400000">
            <a:off x="568188" y="-1121562"/>
            <a:ext cx="5191125" cy="7377100"/>
          </a:xfrm>
          <a:prstGeom prst="flowChartManualInput">
            <a:avLst/>
          </a:prstGeom>
          <a:solidFill>
            <a:srgbClr val="1D2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420325" y="1198550"/>
            <a:ext cx="3237300" cy="9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345102" y="4553098"/>
            <a:ext cx="389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 idx="3"/>
          </p:nvPr>
        </p:nvSpPr>
        <p:spPr>
          <a:xfrm>
            <a:off x="420325" y="2329025"/>
            <a:ext cx="3551700" cy="22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0326" y="4631226"/>
            <a:ext cx="889325" cy="21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Slide (1 column) 2">
  <p:cSld name="TITLE_AND_BODY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 rot="-5400000">
            <a:off x="2033625" y="-2004150"/>
            <a:ext cx="5145900" cy="9151800"/>
          </a:xfrm>
          <a:prstGeom prst="rect">
            <a:avLst/>
          </a:prstGeom>
          <a:gradFill>
            <a:gsLst>
              <a:gs pos="0">
                <a:srgbClr val="18222E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 rot="-5400000">
            <a:off x="2002950" y="-2002875"/>
            <a:ext cx="5145900" cy="9151800"/>
          </a:xfrm>
          <a:prstGeom prst="rect">
            <a:avLst/>
          </a:prstGeom>
          <a:gradFill>
            <a:gsLst>
              <a:gs pos="0">
                <a:srgbClr val="18222E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420325" y="1198550"/>
            <a:ext cx="3237300" cy="9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 Medium"/>
              <a:buNone/>
              <a:defRPr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345102" y="4553098"/>
            <a:ext cx="389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420325" y="2329025"/>
            <a:ext cx="3551700" cy="22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26" y="4631226"/>
            <a:ext cx="889325" cy="21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">
  <p:cSld name="CUSTOM_3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353893" y="964350"/>
            <a:ext cx="4127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50825" y="242225"/>
            <a:ext cx="8481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2"/>
          </p:nvPr>
        </p:nvSpPr>
        <p:spPr>
          <a:xfrm>
            <a:off x="346375" y="1509375"/>
            <a:ext cx="4127400" cy="31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●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○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■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●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○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■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●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○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■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3"/>
          </p:nvPr>
        </p:nvSpPr>
        <p:spPr>
          <a:xfrm>
            <a:off x="4658943" y="964350"/>
            <a:ext cx="4127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4"/>
          </p:nvPr>
        </p:nvSpPr>
        <p:spPr>
          <a:xfrm>
            <a:off x="4651425" y="1509375"/>
            <a:ext cx="4127400" cy="31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●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○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■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●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○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■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●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○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200"/>
              <a:buFont typeface="Roboto"/>
              <a:buChar char="■"/>
              <a:defRPr sz="12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/>
          </a:blip>
          <a:srcRect r="76976"/>
          <a:stretch/>
        </p:blipFill>
        <p:spPr>
          <a:xfrm>
            <a:off x="350825" y="4725125"/>
            <a:ext cx="250101" cy="2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_1">
  <p:cSld name="MAIN_POINT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8"/>
          <p:cNvGrpSpPr/>
          <p:nvPr/>
        </p:nvGrpSpPr>
        <p:grpSpPr>
          <a:xfrm>
            <a:off x="582742" y="4169130"/>
            <a:ext cx="745763" cy="45826"/>
            <a:chOff x="4580561" y="2589004"/>
            <a:chExt cx="1064464" cy="25200"/>
          </a:xfrm>
        </p:grpSpPr>
        <p:sp>
          <p:nvSpPr>
            <p:cNvPr id="107" name="Google Shape;107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8222E"/>
                </a:solidFill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8222E"/>
                </a:solidFill>
              </a:endParaRPr>
            </a:p>
          </p:txBody>
        </p:sp>
      </p:grp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8"/>
          <p:cNvSpPr/>
          <p:nvPr/>
        </p:nvSpPr>
        <p:spPr>
          <a:xfrm rot="-3364973">
            <a:off x="6582358" y="-2707475"/>
            <a:ext cx="5605983" cy="6718360"/>
          </a:xfrm>
          <a:prstGeom prst="roundRect">
            <a:avLst>
              <a:gd name="adj" fmla="val 44035"/>
            </a:avLst>
          </a:prstGeom>
          <a:solidFill>
            <a:srgbClr val="47B5EA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ctrTitle"/>
          </p:nvPr>
        </p:nvSpPr>
        <p:spPr>
          <a:xfrm>
            <a:off x="390100" y="1692500"/>
            <a:ext cx="535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 idx="2"/>
          </p:nvPr>
        </p:nvSpPr>
        <p:spPr>
          <a:xfrm>
            <a:off x="515575" y="3817925"/>
            <a:ext cx="4789800" cy="6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575" y="454899"/>
            <a:ext cx="1612534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Slide (1 column) 1">
  <p:cSld name="TITLE_AND_BODY_1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415050" y="446075"/>
            <a:ext cx="8313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 idx="2"/>
          </p:nvPr>
        </p:nvSpPr>
        <p:spPr>
          <a:xfrm>
            <a:off x="415050" y="1347944"/>
            <a:ext cx="8313900" cy="28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600"/>
              <a:buFont typeface="Roboto"/>
              <a:buNone/>
              <a:defRPr sz="16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E0078"/>
              </a:buClr>
              <a:buSzPts val="1600"/>
              <a:buFont typeface="Roboto"/>
              <a:buNone/>
              <a:defRPr sz="1600">
                <a:solidFill>
                  <a:srgbClr val="1E007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E0078"/>
              </a:buClr>
              <a:buSzPts val="1600"/>
              <a:buFont typeface="Roboto"/>
              <a:buNone/>
              <a:defRPr sz="1600">
                <a:solidFill>
                  <a:srgbClr val="1E007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E0078"/>
              </a:buClr>
              <a:buSzPts val="1600"/>
              <a:buFont typeface="Roboto"/>
              <a:buNone/>
              <a:defRPr sz="1600">
                <a:solidFill>
                  <a:srgbClr val="1E007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E0078"/>
              </a:buClr>
              <a:buSzPts val="1600"/>
              <a:buFont typeface="Roboto"/>
              <a:buNone/>
              <a:defRPr sz="1600">
                <a:solidFill>
                  <a:srgbClr val="1E007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E0078"/>
              </a:buClr>
              <a:buSzPts val="1600"/>
              <a:buFont typeface="Roboto"/>
              <a:buNone/>
              <a:defRPr sz="1600">
                <a:solidFill>
                  <a:srgbClr val="1E007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E0078"/>
              </a:buClr>
              <a:buSzPts val="1600"/>
              <a:buFont typeface="Roboto"/>
              <a:buNone/>
              <a:defRPr sz="1600">
                <a:solidFill>
                  <a:srgbClr val="1E007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E0078"/>
              </a:buClr>
              <a:buSzPts val="1600"/>
              <a:buFont typeface="Roboto"/>
              <a:buNone/>
              <a:defRPr sz="1600">
                <a:solidFill>
                  <a:srgbClr val="1E007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E0078"/>
              </a:buClr>
              <a:buSzPts val="1600"/>
              <a:buFont typeface="Roboto"/>
              <a:buNone/>
              <a:defRPr sz="1600">
                <a:solidFill>
                  <a:srgbClr val="1E007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9775" y="4715176"/>
            <a:ext cx="887999" cy="2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30% Left">
  <p:cSld name="Image 30% Lef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 descr="Asset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619" y="4689526"/>
            <a:ext cx="748388" cy="14044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5144725" y="1198550"/>
            <a:ext cx="3237300" cy="9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 idx="2"/>
          </p:nvPr>
        </p:nvSpPr>
        <p:spPr>
          <a:xfrm>
            <a:off x="5144725" y="2329025"/>
            <a:ext cx="3551700" cy="22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9pPr>
          </a:lstStyle>
          <a:p>
            <a:endParaRPr/>
          </a:p>
        </p:txBody>
      </p:sp>
      <p:sp>
        <p:nvSpPr>
          <p:cNvPr id="122" name="Google Shape;122;p20"/>
          <p:cNvSpPr>
            <a:spLocks noGrp="1"/>
          </p:cNvSpPr>
          <p:nvPr>
            <p:ph type="pic" idx="3"/>
          </p:nvPr>
        </p:nvSpPr>
        <p:spPr>
          <a:xfrm>
            <a:off x="0" y="-38100"/>
            <a:ext cx="4493700" cy="51816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9775" y="4715176"/>
            <a:ext cx="887999" cy="2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30% Left 1">
  <p:cSld name="Image 30% Left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4650300" y="-38100"/>
            <a:ext cx="4493700" cy="51816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420325" y="1198550"/>
            <a:ext cx="3237300" cy="9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3"/>
          </p:nvPr>
        </p:nvSpPr>
        <p:spPr>
          <a:xfrm>
            <a:off x="420325" y="2329025"/>
            <a:ext cx="3551700" cy="22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715176"/>
            <a:ext cx="887999" cy="2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30% Left 2">
  <p:cSld name="Image 30% Left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>
            <a:spLocks noGrp="1"/>
          </p:cNvSpPr>
          <p:nvPr>
            <p:ph type="pic" idx="2"/>
          </p:nvPr>
        </p:nvSpPr>
        <p:spPr>
          <a:xfrm flipH="1">
            <a:off x="-5490733" y="-232044"/>
            <a:ext cx="9544500" cy="56076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3282158" y="335751"/>
            <a:ext cx="12588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75" tIns="28775" rIns="28775" bIns="28775" anchor="ctr" anchorCtr="0">
            <a:spAutoFit/>
          </a:bodyPr>
          <a:lstStyle>
            <a:lvl1pPr marL="457200" lvl="0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/>
            </a:lvl1pPr>
            <a:lvl2pPr marL="914400" lvl="1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/>
            </a:lvl2pPr>
            <a:lvl3pPr marL="1371600" lvl="2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/>
            </a:lvl3pPr>
            <a:lvl4pPr marL="1828800" lvl="3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3"/>
          </p:nvPr>
        </p:nvSpPr>
        <p:spPr>
          <a:xfrm>
            <a:off x="3281486" y="989403"/>
            <a:ext cx="15381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75" tIns="28775" rIns="28775" bIns="28775" anchor="ctr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1pPr>
            <a:lvl2pPr marL="914400" lvl="1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/>
            </a:lvl2pPr>
            <a:lvl3pPr marL="1371600" lvl="2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/>
            </a:lvl3pPr>
            <a:lvl4pPr marL="1828800" lvl="3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4"/>
          </p:nvPr>
        </p:nvSpPr>
        <p:spPr>
          <a:xfrm>
            <a:off x="3277021" y="1689502"/>
            <a:ext cx="8790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75" tIns="28775" rIns="28775" bIns="28775" anchor="ctr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1pPr>
            <a:lvl2pPr marL="914400" lvl="1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/>
            </a:lvl2pPr>
            <a:lvl3pPr marL="1371600" lvl="2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/>
            </a:lvl3pPr>
            <a:lvl4pPr marL="1828800" lvl="3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146" name="Google Shape;146;p23" descr="Asset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619" y="4689526"/>
            <a:ext cx="748388" cy="14044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4463447" y="4878958"/>
            <a:ext cx="2097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75" tIns="28775" rIns="28775" bIns="287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200150"/>
            <a:ext cx="4362600" cy="3943500"/>
          </a:xfrm>
          <a:prstGeom prst="round1Rect">
            <a:avLst>
              <a:gd name="adj" fmla="val 3284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90100" y="1597250"/>
            <a:ext cx="3753300" cy="13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/>
          </p:nvPr>
        </p:nvSpPr>
        <p:spPr>
          <a:xfrm>
            <a:off x="500988" y="3151175"/>
            <a:ext cx="3560400" cy="11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sz="1800" b="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sz="1800" b="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sz="1800" b="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sz="1800" b="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sz="1800" b="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sz="1800" b="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sz="1800" b="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sz="1800" b="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00" y="4715176"/>
            <a:ext cx="887999" cy="2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2">
          <p15:clr>
            <a:srgbClr val="FA7B17"/>
          </p15:clr>
        </p15:guide>
        <p15:guide id="2" orient="horz" pos="402">
          <p15:clr>
            <a:srgbClr val="FA7B17"/>
          </p15:clr>
        </p15:guide>
        <p15:guide id="3" pos="533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age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37750" y="637750"/>
            <a:ext cx="786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37750" y="1679700"/>
            <a:ext cx="7834800" cy="28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800"/>
              <a:buFont typeface="Roboto"/>
              <a:buChar char="●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○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■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●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○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■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●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○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■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2575" y="4715176"/>
            <a:ext cx="887999" cy="2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2">
          <p15:clr>
            <a:srgbClr val="FA7B17"/>
          </p15:clr>
        </p15:guide>
        <p15:guide id="2" pos="5358">
          <p15:clr>
            <a:srgbClr val="FA7B17"/>
          </p15:clr>
        </p15:guide>
        <p15:guide id="3" orient="horz" pos="402">
          <p15:clr>
            <a:srgbClr val="FA7B17"/>
          </p15:clr>
        </p15:guide>
        <p15:guide id="4" orient="horz" pos="287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Divider">
  <p:cSld name="MAIN_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2575" y="4715176"/>
            <a:ext cx="887999" cy="216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5"/>
          <p:cNvGrpSpPr/>
          <p:nvPr/>
        </p:nvGrpSpPr>
        <p:grpSpPr>
          <a:xfrm>
            <a:off x="830392" y="3684768"/>
            <a:ext cx="745763" cy="45826"/>
            <a:chOff x="4580561" y="2589004"/>
            <a:chExt cx="1064464" cy="25200"/>
          </a:xfrm>
        </p:grpSpPr>
        <p:sp>
          <p:nvSpPr>
            <p:cNvPr id="30" name="Google Shape;30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8222E"/>
                </a:solidFill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8222E"/>
                </a:solidFill>
              </a:endParaRPr>
            </a:p>
          </p:txBody>
        </p:sp>
      </p:grpSp>
      <p:grpSp>
        <p:nvGrpSpPr>
          <p:cNvPr id="32" name="Google Shape;32;p5"/>
          <p:cNvGrpSpPr/>
          <p:nvPr/>
        </p:nvGrpSpPr>
        <p:grpSpPr>
          <a:xfrm>
            <a:off x="582742" y="4169130"/>
            <a:ext cx="745763" cy="45826"/>
            <a:chOff x="4580561" y="2589004"/>
            <a:chExt cx="1064464" cy="25200"/>
          </a:xfrm>
        </p:grpSpPr>
        <p:sp>
          <p:nvSpPr>
            <p:cNvPr id="33" name="Google Shape;33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8222E"/>
                </a:solidFill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8222E"/>
                </a:solidFill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ctrTitle"/>
          </p:nvPr>
        </p:nvSpPr>
        <p:spPr>
          <a:xfrm>
            <a:off x="390100" y="1692500"/>
            <a:ext cx="535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2"/>
          </p:nvPr>
        </p:nvSpPr>
        <p:spPr>
          <a:xfrm>
            <a:off x="515575" y="3817925"/>
            <a:ext cx="4789800" cy="6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ubik"/>
              <a:buNone/>
              <a:defRPr sz="2400" b="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2">
          <p15:clr>
            <a:srgbClr val="FA7B17"/>
          </p15:clr>
        </p15:guide>
        <p15:guide id="2" pos="5337">
          <p15:clr>
            <a:srgbClr val="FA7B17"/>
          </p15:clr>
        </p15:guide>
        <p15:guide id="3" orient="horz" pos="405">
          <p15:clr>
            <a:srgbClr val="FA7B17"/>
          </p15:clr>
        </p15:guide>
        <p15:guide id="4" orient="horz" pos="293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lank with logo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None/>
              <a:defRPr sz="2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2575" y="4715176"/>
            <a:ext cx="887999" cy="2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lank with logo 1">
  <p:cSld name="CAPTION_ONLY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None/>
              <a:defRPr sz="2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/>
          <p:nvPr/>
        </p:nvSpPr>
        <p:spPr>
          <a:xfrm rot="-3364973">
            <a:off x="5591758" y="-2707475"/>
            <a:ext cx="5605983" cy="6718360"/>
          </a:xfrm>
          <a:prstGeom prst="roundRect">
            <a:avLst>
              <a:gd name="adj" fmla="val 44035"/>
            </a:avLst>
          </a:prstGeom>
          <a:solidFill>
            <a:srgbClr val="47B5EA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715176"/>
            <a:ext cx="887999" cy="2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 Divider page  1 1">
  <p:cSld name="BIG_NUMBER_1_1">
    <p:bg>
      <p:bgPr>
        <a:solidFill>
          <a:srgbClr val="15223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7338" y="4675289"/>
            <a:ext cx="889325" cy="21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2">
          <p15:clr>
            <a:srgbClr val="FA7B17"/>
          </p15:clr>
        </p15:guide>
        <p15:guide id="2" pos="5358">
          <p15:clr>
            <a:srgbClr val="FA7B17"/>
          </p15:clr>
        </p15:guide>
        <p15:guide id="3" orient="horz" pos="405">
          <p15:clr>
            <a:srgbClr val="FA7B17"/>
          </p15:clr>
        </p15:guide>
        <p15:guide id="4" orient="horz" pos="286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Slide (1 column)">
  <p:cSld name="TITLE_AND_BODY_1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3962400" y="-28575"/>
            <a:ext cx="5181600" cy="51816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/>
          <p:nvPr/>
        </p:nvSpPr>
        <p:spPr>
          <a:xfrm rot="5400000">
            <a:off x="102963" y="-407737"/>
            <a:ext cx="5191125" cy="5939950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420325" y="1198550"/>
            <a:ext cx="3237300" cy="9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345102" y="4553098"/>
            <a:ext cx="389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title" idx="3"/>
          </p:nvPr>
        </p:nvSpPr>
        <p:spPr>
          <a:xfrm>
            <a:off x="420325" y="2329025"/>
            <a:ext cx="3551700" cy="22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9pPr>
          </a:lstStyle>
          <a:p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715176"/>
            <a:ext cx="887999" cy="2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Slide (1 column) 3">
  <p:cSld name="TITLE_AND_BODY_1_4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>
            <a:spLocks noGrp="1"/>
          </p:cNvSpPr>
          <p:nvPr>
            <p:ph type="pic" idx="2"/>
          </p:nvPr>
        </p:nvSpPr>
        <p:spPr>
          <a:xfrm>
            <a:off x="4650300" y="-38100"/>
            <a:ext cx="4493700" cy="51816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3"/>
          <p:cNvSpPr/>
          <p:nvPr/>
        </p:nvSpPr>
        <p:spPr>
          <a:xfrm rot="5400000">
            <a:off x="568188" y="-1121562"/>
            <a:ext cx="5191125" cy="7377100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20325" y="1198550"/>
            <a:ext cx="3237300" cy="9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edium"/>
              <a:buNone/>
              <a:defRPr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345102" y="4553098"/>
            <a:ext cx="389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3"/>
          </p:nvPr>
        </p:nvSpPr>
        <p:spPr>
          <a:xfrm>
            <a:off x="420325" y="2329025"/>
            <a:ext cx="3551700" cy="22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715176"/>
            <a:ext cx="887999" cy="2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sz="2800"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sz="2800"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sz="2800"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sz="2800"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sz="2800"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sz="2800"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sz="2800"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sz="2800"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2800"/>
              <a:buFont typeface="Roboto"/>
              <a:buNone/>
              <a:defRPr sz="2800" b="1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800"/>
              <a:buFont typeface="Roboto"/>
              <a:buChar char="●"/>
              <a:defRPr sz="1800"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○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■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●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○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■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●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○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222E"/>
              </a:buClr>
              <a:buSzPts val="1400"/>
              <a:buFont typeface="Roboto"/>
              <a:buChar char="■"/>
              <a:defRPr>
                <a:solidFill>
                  <a:srgbClr val="18222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/>
          <p:nvPr/>
        </p:nvSpPr>
        <p:spPr>
          <a:xfrm>
            <a:off x="899438" y="2172513"/>
            <a:ext cx="1704900" cy="1123500"/>
          </a:xfrm>
          <a:prstGeom prst="roundRect">
            <a:avLst>
              <a:gd name="adj" fmla="val 9913"/>
            </a:avLst>
          </a:prstGeom>
          <a:noFill/>
          <a:ln w="19050" cap="flat" cmpd="sng">
            <a:solidFill>
              <a:srgbClr val="47B5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1"/>
          <p:cNvSpPr/>
          <p:nvPr/>
        </p:nvSpPr>
        <p:spPr>
          <a:xfrm>
            <a:off x="2779529" y="2172513"/>
            <a:ext cx="1704900" cy="1123500"/>
          </a:xfrm>
          <a:prstGeom prst="roundRect">
            <a:avLst>
              <a:gd name="adj" fmla="val 9913"/>
            </a:avLst>
          </a:prstGeom>
          <a:noFill/>
          <a:ln w="19050" cap="flat" cmpd="sng">
            <a:solidFill>
              <a:srgbClr val="47B5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1"/>
          <p:cNvSpPr/>
          <p:nvPr/>
        </p:nvSpPr>
        <p:spPr>
          <a:xfrm>
            <a:off x="4659570" y="2172513"/>
            <a:ext cx="1704900" cy="1123500"/>
          </a:xfrm>
          <a:prstGeom prst="roundRect">
            <a:avLst>
              <a:gd name="adj" fmla="val 9913"/>
            </a:avLst>
          </a:prstGeom>
          <a:noFill/>
          <a:ln w="19050" cap="flat" cmpd="sng">
            <a:solidFill>
              <a:srgbClr val="47B5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1"/>
          <p:cNvSpPr/>
          <p:nvPr/>
        </p:nvSpPr>
        <p:spPr>
          <a:xfrm>
            <a:off x="6539662" y="2172513"/>
            <a:ext cx="1704900" cy="1123500"/>
          </a:xfrm>
          <a:prstGeom prst="roundRect">
            <a:avLst>
              <a:gd name="adj" fmla="val 9913"/>
            </a:avLst>
          </a:prstGeom>
          <a:noFill/>
          <a:ln w="19050" cap="flat" cmpd="sng">
            <a:solidFill>
              <a:srgbClr val="47B5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1"/>
          <p:cNvSpPr/>
          <p:nvPr/>
        </p:nvSpPr>
        <p:spPr>
          <a:xfrm>
            <a:off x="899438" y="3426113"/>
            <a:ext cx="1704900" cy="1123500"/>
          </a:xfrm>
          <a:prstGeom prst="roundRect">
            <a:avLst>
              <a:gd name="adj" fmla="val 9913"/>
            </a:avLst>
          </a:prstGeom>
          <a:noFill/>
          <a:ln w="19050" cap="flat" cmpd="sng">
            <a:solidFill>
              <a:srgbClr val="47B5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2779529" y="3426113"/>
            <a:ext cx="1704900" cy="1123500"/>
          </a:xfrm>
          <a:prstGeom prst="roundRect">
            <a:avLst>
              <a:gd name="adj" fmla="val 9913"/>
            </a:avLst>
          </a:prstGeom>
          <a:noFill/>
          <a:ln w="19050" cap="flat" cmpd="sng">
            <a:solidFill>
              <a:srgbClr val="47B5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1"/>
          <p:cNvSpPr/>
          <p:nvPr/>
        </p:nvSpPr>
        <p:spPr>
          <a:xfrm>
            <a:off x="4659570" y="3426113"/>
            <a:ext cx="1704900" cy="1123500"/>
          </a:xfrm>
          <a:prstGeom prst="roundRect">
            <a:avLst>
              <a:gd name="adj" fmla="val 9913"/>
            </a:avLst>
          </a:prstGeom>
          <a:noFill/>
          <a:ln w="19050" cap="flat" cmpd="sng">
            <a:solidFill>
              <a:srgbClr val="47B5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6539662" y="3426113"/>
            <a:ext cx="1704900" cy="1123500"/>
          </a:xfrm>
          <a:prstGeom prst="roundRect">
            <a:avLst>
              <a:gd name="adj" fmla="val 9913"/>
            </a:avLst>
          </a:prstGeom>
          <a:noFill/>
          <a:ln w="19050" cap="flat" cmpd="sng">
            <a:solidFill>
              <a:srgbClr val="47B5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1"/>
          <p:cNvSpPr/>
          <p:nvPr/>
        </p:nvSpPr>
        <p:spPr>
          <a:xfrm>
            <a:off x="899438" y="918925"/>
            <a:ext cx="1704900" cy="1123500"/>
          </a:xfrm>
          <a:prstGeom prst="roundRect">
            <a:avLst>
              <a:gd name="adj" fmla="val 9913"/>
            </a:avLst>
          </a:prstGeom>
          <a:noFill/>
          <a:ln w="19050" cap="flat" cmpd="sng">
            <a:solidFill>
              <a:srgbClr val="47B5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1"/>
          <p:cNvSpPr/>
          <p:nvPr/>
        </p:nvSpPr>
        <p:spPr>
          <a:xfrm>
            <a:off x="2779529" y="918925"/>
            <a:ext cx="1704900" cy="1123500"/>
          </a:xfrm>
          <a:prstGeom prst="roundRect">
            <a:avLst>
              <a:gd name="adj" fmla="val 9913"/>
            </a:avLst>
          </a:prstGeom>
          <a:noFill/>
          <a:ln w="19050" cap="flat" cmpd="sng">
            <a:solidFill>
              <a:srgbClr val="47B5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4659570" y="918925"/>
            <a:ext cx="1704900" cy="1123500"/>
          </a:xfrm>
          <a:prstGeom prst="roundRect">
            <a:avLst>
              <a:gd name="adj" fmla="val 9913"/>
            </a:avLst>
          </a:prstGeom>
          <a:noFill/>
          <a:ln w="19050" cap="flat" cmpd="sng">
            <a:solidFill>
              <a:srgbClr val="47B5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1"/>
          <p:cNvSpPr/>
          <p:nvPr/>
        </p:nvSpPr>
        <p:spPr>
          <a:xfrm>
            <a:off x="6539662" y="918925"/>
            <a:ext cx="1704900" cy="1123500"/>
          </a:xfrm>
          <a:prstGeom prst="roundRect">
            <a:avLst>
              <a:gd name="adj" fmla="val 9913"/>
            </a:avLst>
          </a:prstGeom>
          <a:noFill/>
          <a:ln w="19050" cap="flat" cmpd="sng">
            <a:solidFill>
              <a:srgbClr val="47B5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1"/>
          <p:cNvSpPr txBox="1"/>
          <p:nvPr/>
        </p:nvSpPr>
        <p:spPr>
          <a:xfrm>
            <a:off x="2510400" y="271650"/>
            <a:ext cx="41232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Content Release Calendar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1"/>
          <p:cNvSpPr txBox="1"/>
          <p:nvPr/>
        </p:nvSpPr>
        <p:spPr>
          <a:xfrm>
            <a:off x="945750" y="967800"/>
            <a:ext cx="1582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Month 1</a:t>
            </a:r>
            <a:r>
              <a:rPr lang="en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solidFill>
                <a:srgbClr val="47B5E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1 -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User introduction to EdApp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2 - </a:t>
            </a:r>
            <a:endParaRPr sz="1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2863986" y="967800"/>
            <a:ext cx="158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Month 2</a:t>
            </a:r>
            <a:endParaRPr sz="1200" b="1">
              <a:solidFill>
                <a:srgbClr val="47B5E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1 -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2 -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Rapid Refresh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4720922" y="967800"/>
            <a:ext cx="158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Month 3 </a:t>
            </a:r>
            <a:endParaRPr sz="1200" b="1">
              <a:solidFill>
                <a:srgbClr val="47B5E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1 -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2 -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Rapid Refresh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31"/>
          <p:cNvSpPr txBox="1"/>
          <p:nvPr/>
        </p:nvSpPr>
        <p:spPr>
          <a:xfrm>
            <a:off x="6577858" y="967800"/>
            <a:ext cx="158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Month 4 </a:t>
            </a:r>
            <a:endParaRPr sz="1200" b="1">
              <a:solidFill>
                <a:srgbClr val="47B5E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1 -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2 -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Rapid Refresh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1"/>
          <p:cNvSpPr txBox="1"/>
          <p:nvPr/>
        </p:nvSpPr>
        <p:spPr>
          <a:xfrm>
            <a:off x="929830" y="2207076"/>
            <a:ext cx="158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Month 5 </a:t>
            </a:r>
            <a:endParaRPr sz="1200" b="1">
              <a:solidFill>
                <a:srgbClr val="47B5E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1 -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2 -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Rapid Refresh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1"/>
          <p:cNvSpPr txBox="1"/>
          <p:nvPr/>
        </p:nvSpPr>
        <p:spPr>
          <a:xfrm>
            <a:off x="2832904" y="2196953"/>
            <a:ext cx="1582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Month 6</a:t>
            </a:r>
            <a:r>
              <a:rPr lang="en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solidFill>
                <a:srgbClr val="47B5E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1 -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2 -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Rapid Refresh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4712990" y="2196953"/>
            <a:ext cx="158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Month 7</a:t>
            </a:r>
            <a:endParaRPr sz="1200" b="1">
              <a:solidFill>
                <a:srgbClr val="47B5E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1 -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2 -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Rapid Refresh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6593064" y="2196953"/>
            <a:ext cx="158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Month 8 </a:t>
            </a:r>
            <a:endParaRPr sz="1200" b="1">
              <a:solidFill>
                <a:srgbClr val="47B5E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1 -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2 -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Rapid Refresh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945737" y="3484956"/>
            <a:ext cx="158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Month 9 </a:t>
            </a:r>
            <a:endParaRPr sz="1200" b="1">
              <a:solidFill>
                <a:srgbClr val="47B5E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1 -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2 -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Rapid Refresh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2848811" y="3484956"/>
            <a:ext cx="158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Month 10 </a:t>
            </a:r>
            <a:endParaRPr sz="1200" b="1">
              <a:solidFill>
                <a:srgbClr val="47B5E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1 -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2 -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Rapid Refresh -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4728897" y="3484956"/>
            <a:ext cx="1582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Month 11</a:t>
            </a:r>
            <a:r>
              <a:rPr lang="en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solidFill>
                <a:srgbClr val="47B5E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1 -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2 -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Rapid Refresh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6608971" y="3484956"/>
            <a:ext cx="158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7B5EA"/>
                </a:solidFill>
                <a:latin typeface="Roboto"/>
                <a:ea typeface="Roboto"/>
                <a:cs typeface="Roboto"/>
                <a:sym typeface="Roboto"/>
              </a:rPr>
              <a:t>Month 12 </a:t>
            </a:r>
            <a:endParaRPr sz="1200" b="1">
              <a:solidFill>
                <a:srgbClr val="47B5E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1 -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2 -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Rapid Refresh - 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App Presentation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Macintosh PowerPoint</Application>
  <PresentationFormat>On-screen Show (16:9)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Roboto Medium</vt:lpstr>
      <vt:lpstr>Rubik Medium</vt:lpstr>
      <vt:lpstr>Roboto</vt:lpstr>
      <vt:lpstr>Rubik</vt:lpstr>
      <vt:lpstr>Helvetica Neue</vt:lpstr>
      <vt:lpstr>Source Sans Pro</vt:lpstr>
      <vt:lpstr>Helvetica Neue Light</vt:lpstr>
      <vt:lpstr>EdApp Presentation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Lucy Brooking</cp:lastModifiedBy>
  <cp:revision>1</cp:revision>
  <dcterms:modified xsi:type="dcterms:W3CDTF">2022-05-05T05:24:54Z</dcterms:modified>
</cp:coreProperties>
</file>